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525" autoAdjust="0"/>
  </p:normalViewPr>
  <p:slideViewPr>
    <p:cSldViewPr>
      <p:cViewPr>
        <p:scale>
          <a:sx n="59" d="100"/>
          <a:sy n="59" d="100"/>
        </p:scale>
        <p:origin x="-1302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87817-2EB9-494A-89E3-E033E6F95634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8124E-5FAD-46FF-B999-34391889BF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7266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Read</a:t>
            </a:r>
            <a:r>
              <a:rPr lang="en-AU" baseline="0" dirty="0" smtClean="0"/>
              <a:t> each paragraph to the students and discuss what type of information it gives.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1" dirty="0" smtClean="0"/>
              <a:t>Paragraph</a:t>
            </a:r>
            <a:r>
              <a:rPr lang="en-AU" b="1" baseline="0" dirty="0" smtClean="0"/>
              <a:t> 1 tells: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="0" baseline="0" dirty="0" smtClean="0"/>
              <a:t>what the toy is</a:t>
            </a:r>
            <a:r>
              <a:rPr lang="en-AU" baseline="0" dirty="0" smtClean="0"/>
              <a:t>								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aseline="0" dirty="0" smtClean="0"/>
              <a:t>when Grandad owned it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b="1" baseline="0" dirty="0" smtClean="0"/>
              <a:t>Paragraph 2 tells: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aseline="0" dirty="0" smtClean="0"/>
              <a:t>what it is made from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aseline="0" dirty="0" smtClean="0"/>
              <a:t>what it looks like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aseline="0" dirty="0" smtClean="0"/>
              <a:t>how you use it				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b="1" baseline="0" dirty="0" smtClean="0"/>
              <a:t>Paragraph 3 tells: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aseline="0" dirty="0" smtClean="0"/>
              <a:t>why the toy was chosen</a:t>
            </a:r>
            <a:endParaRPr lang="en-AU" b="1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aseline="0" dirty="0" smtClean="0"/>
              <a:t>where it is now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baseline="0" dirty="0" smtClean="0"/>
              <a:t>how it is ridden 				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baseline="0" dirty="0" smtClean="0"/>
              <a:t>While in Slide Show mode select the Pen in the bottom left-hand corner and select the highlighter. Work with students to highlight the how, when where and why and what information.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8124E-5FAD-46FF-B999-34391889BF5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7753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Slide 3 could be duplicated </a:t>
            </a:r>
            <a:r>
              <a:rPr lang="en-AU" baseline="0" dirty="0" smtClean="0"/>
              <a:t>and used for such activities as:</a:t>
            </a:r>
          </a:p>
          <a:p>
            <a:endParaRPr lang="en-AU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AU" baseline="0" dirty="0" smtClean="0"/>
              <a:t>discussing the punctuation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AU" baseline="0" dirty="0" smtClean="0"/>
              <a:t>looking for words that represent people places and things (nouns and pronouns), happenings and states (verbs), qualities (adjectives) and details such as when where and how (adverbs).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AU" baseline="0" dirty="0" smtClean="0"/>
              <a:t>rereading and suggesting improvements to the text.</a:t>
            </a:r>
          </a:p>
          <a:p>
            <a:endParaRPr lang="en-AU" dirty="0" smtClean="0">
              <a:effectLst/>
            </a:endParaRPr>
          </a:p>
          <a:p>
            <a:endParaRPr lang="en-AU" dirty="0" smtClean="0">
              <a:effectLst/>
            </a:endParaRPr>
          </a:p>
          <a:p>
            <a:endParaRPr lang="en-AU" dirty="0" smtClean="0">
              <a:effectLst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8124E-5FAD-46FF-B999-34391889BF5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7753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721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694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39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00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127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054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298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3603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53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43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181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6AD17-0837-4C27-8D22-1300CE4250A6}" type="datetimeFigureOut">
              <a:rPr lang="en-AU" smtClean="0"/>
              <a:t>21/11/2012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71227-769B-46D7-85C3-37E4AF9D29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7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rectangle frame"/>
          <p:cNvSpPr/>
          <p:nvPr/>
        </p:nvSpPr>
        <p:spPr>
          <a:xfrm>
            <a:off x="323528" y="1340768"/>
            <a:ext cx="8496944" cy="5265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6984776" cy="72008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Writing a description</a:t>
            </a:r>
            <a:endParaRPr lang="en-AU" dirty="0"/>
          </a:p>
        </p:txBody>
      </p:sp>
      <p:pic>
        <p:nvPicPr>
          <p:cNvPr id="5" name="Picture 4" descr="rocking hors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252192"/>
            <a:ext cx="2752725" cy="190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2646" y="1464859"/>
            <a:ext cx="30844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400" dirty="0" smtClean="0">
                <a:solidFill>
                  <a:schemeClr val="accent6">
                    <a:lumMod val="75000"/>
                  </a:schemeClr>
                </a:solidFill>
              </a:rPr>
              <a:t>What?</a:t>
            </a:r>
          </a:p>
          <a:p>
            <a:pPr algn="ctr"/>
            <a:r>
              <a:rPr lang="en-AU" sz="2400" dirty="0" smtClean="0"/>
              <a:t>What is the toy?</a:t>
            </a:r>
          </a:p>
          <a:p>
            <a:pPr algn="ctr"/>
            <a:r>
              <a:rPr lang="en-AU" sz="2400" dirty="0" smtClean="0"/>
              <a:t>What does it look like? </a:t>
            </a:r>
          </a:p>
          <a:p>
            <a:pPr algn="ctr"/>
            <a:r>
              <a:rPr lang="en-AU" sz="2400" dirty="0" smtClean="0"/>
              <a:t>What is it made of? </a:t>
            </a:r>
            <a:endParaRPr lang="en-A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90167" y="5267131"/>
            <a:ext cx="3017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0070C0"/>
                </a:solidFill>
              </a:rPr>
              <a:t>When?</a:t>
            </a:r>
          </a:p>
          <a:p>
            <a:r>
              <a:rPr lang="en-AU" sz="2400" dirty="0" smtClean="0"/>
              <a:t>Is it an old or new toy?</a:t>
            </a:r>
          </a:p>
          <a:p>
            <a:r>
              <a:rPr lang="en-AU" sz="2400" dirty="0" smtClean="0"/>
              <a:t>How old is it?</a:t>
            </a:r>
            <a:endParaRPr lang="en-A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084168" y="3347700"/>
            <a:ext cx="23493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00B050"/>
                </a:solidFill>
              </a:rPr>
              <a:t>Where?</a:t>
            </a:r>
          </a:p>
          <a:p>
            <a:r>
              <a:rPr lang="en-AU" sz="2400" dirty="0" smtClean="0"/>
              <a:t>Where is it from?</a:t>
            </a:r>
          </a:p>
          <a:p>
            <a:r>
              <a:rPr lang="en-AU" sz="2400" dirty="0" smtClean="0"/>
              <a:t>Where is it kept</a:t>
            </a:r>
            <a:r>
              <a:rPr lang="en-AU" dirty="0" smtClean="0"/>
              <a:t>?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385473" y="3364699"/>
            <a:ext cx="22093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7030A0"/>
                </a:solidFill>
              </a:rPr>
              <a:t>Why?</a:t>
            </a:r>
          </a:p>
          <a:p>
            <a:r>
              <a:rPr lang="en-AU" sz="2400" dirty="0" smtClean="0"/>
              <a:t>Why did you </a:t>
            </a:r>
          </a:p>
          <a:p>
            <a:r>
              <a:rPr lang="en-AU" sz="2400" dirty="0"/>
              <a:t>c</a:t>
            </a:r>
            <a:r>
              <a:rPr lang="en-AU" sz="2400" dirty="0" smtClean="0"/>
              <a:t>hoose this toy?</a:t>
            </a:r>
            <a:endParaRPr lang="en-A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5128632"/>
            <a:ext cx="24680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</a:rPr>
              <a:t>How?</a:t>
            </a:r>
          </a:p>
          <a:p>
            <a:r>
              <a:rPr lang="en-AU" sz="2400" dirty="0" smtClean="0"/>
              <a:t>How is it used?</a:t>
            </a:r>
          </a:p>
          <a:p>
            <a:r>
              <a:rPr lang="en-AU" sz="2400" dirty="0" smtClean="0"/>
              <a:t>How does it work</a:t>
            </a:r>
            <a:r>
              <a:rPr lang="en-AU" dirty="0" smtClean="0"/>
              <a:t>?</a:t>
            </a:r>
          </a:p>
          <a:p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174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ocking horse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6" y="188640"/>
            <a:ext cx="2081032" cy="1440160"/>
          </a:xfrm>
        </p:spPr>
      </p:pic>
      <p:sp>
        <p:nvSpPr>
          <p:cNvPr id="2" name="Title 1" descr="heading"/>
          <p:cNvSpPr>
            <a:spLocks noGrp="1"/>
          </p:cNvSpPr>
          <p:nvPr>
            <p:ph type="title"/>
          </p:nvPr>
        </p:nvSpPr>
        <p:spPr>
          <a:xfrm>
            <a:off x="2195736" y="722"/>
            <a:ext cx="5760640" cy="1138138"/>
          </a:xfrm>
        </p:spPr>
        <p:txBody>
          <a:bodyPr>
            <a:normAutofit/>
          </a:bodyPr>
          <a:lstStyle/>
          <a:p>
            <a:r>
              <a:rPr lang="en-AU" sz="2600" dirty="0" smtClean="0"/>
              <a:t>Grandad’s rocking horse</a:t>
            </a:r>
            <a:endParaRPr lang="en-AU" sz="2600" dirty="0"/>
          </a:p>
        </p:txBody>
      </p:sp>
      <p:sp>
        <p:nvSpPr>
          <p:cNvPr id="5" name="TextBox 4" descr="content area"/>
          <p:cNvSpPr txBox="1"/>
          <p:nvPr/>
        </p:nvSpPr>
        <p:spPr>
          <a:xfrm>
            <a:off x="2195736" y="1116944"/>
            <a:ext cx="5760640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4560"/>
              </a:lnSpc>
            </a:pPr>
            <a:r>
              <a:rPr lang="en-AU" sz="2400" dirty="0" smtClean="0"/>
              <a:t>My grandad owned this old rocking horse 53 years ago when he was a little boy. His name is Dobbin. </a:t>
            </a:r>
          </a:p>
          <a:p>
            <a:pPr>
              <a:lnSpc>
                <a:spcPts val="4560"/>
              </a:lnSpc>
            </a:pPr>
            <a:r>
              <a:rPr lang="en-AU" sz="2400" dirty="0" smtClean="0"/>
              <a:t>He is made of metal and has brown spots painted on. You can sit on the red saddle and rock backward and forward. </a:t>
            </a:r>
          </a:p>
          <a:p>
            <a:pPr>
              <a:lnSpc>
                <a:spcPts val="4560"/>
              </a:lnSpc>
            </a:pPr>
            <a:r>
              <a:rPr lang="en-AU" sz="2400" dirty="0" smtClean="0"/>
              <a:t>I love </a:t>
            </a:r>
            <a:r>
              <a:rPr lang="en-AU" sz="2400" dirty="0"/>
              <a:t>riding </a:t>
            </a:r>
            <a:r>
              <a:rPr lang="en-AU" sz="2400" dirty="0" smtClean="0"/>
              <a:t>Dobbin and that is why I </a:t>
            </a:r>
            <a:r>
              <a:rPr lang="en-AU" sz="2400" dirty="0"/>
              <a:t>chose this </a:t>
            </a:r>
            <a:r>
              <a:rPr lang="en-AU" sz="2400" dirty="0" smtClean="0"/>
              <a:t>toy. </a:t>
            </a:r>
            <a:r>
              <a:rPr lang="en-AU" sz="2400" dirty="0"/>
              <a:t>H</a:t>
            </a:r>
            <a:r>
              <a:rPr lang="en-AU" sz="2400" dirty="0" smtClean="0"/>
              <a:t>e is </a:t>
            </a:r>
            <a:r>
              <a:rPr lang="en-AU" sz="2400" dirty="0"/>
              <a:t>at my house now and I </a:t>
            </a:r>
            <a:r>
              <a:rPr lang="en-AU" sz="2400" dirty="0" smtClean="0"/>
              <a:t>ride him very fast and pretend I am racing! </a:t>
            </a:r>
            <a:endParaRPr lang="en-AU" sz="2400" dirty="0"/>
          </a:p>
        </p:txBody>
      </p:sp>
      <p:sp>
        <p:nvSpPr>
          <p:cNvPr id="40" name="TextBox 39" descr="green frame"/>
          <p:cNvSpPr txBox="1"/>
          <p:nvPr/>
        </p:nvSpPr>
        <p:spPr>
          <a:xfrm>
            <a:off x="323528" y="3227160"/>
            <a:ext cx="1231398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smtClean="0"/>
              <a:t>Where?</a:t>
            </a:r>
          </a:p>
        </p:txBody>
      </p:sp>
      <p:sp>
        <p:nvSpPr>
          <p:cNvPr id="41" name="TextBox 40" descr="purple frame"/>
          <p:cNvSpPr txBox="1"/>
          <p:nvPr/>
        </p:nvSpPr>
        <p:spPr>
          <a:xfrm>
            <a:off x="323528" y="3904145"/>
            <a:ext cx="1231398" cy="46166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smtClean="0"/>
              <a:t>Why?</a:t>
            </a:r>
          </a:p>
        </p:txBody>
      </p:sp>
      <p:sp>
        <p:nvSpPr>
          <p:cNvPr id="42" name="TextBox 41" descr="orange frame&#10;"/>
          <p:cNvSpPr txBox="1"/>
          <p:nvPr/>
        </p:nvSpPr>
        <p:spPr>
          <a:xfrm>
            <a:off x="323528" y="4581128"/>
            <a:ext cx="1231398" cy="46166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smtClean="0"/>
              <a:t>What?</a:t>
            </a:r>
          </a:p>
        </p:txBody>
      </p:sp>
      <p:sp>
        <p:nvSpPr>
          <p:cNvPr id="43" name="TextBox 42" descr="blue frame"/>
          <p:cNvSpPr txBox="1"/>
          <p:nvPr/>
        </p:nvSpPr>
        <p:spPr>
          <a:xfrm>
            <a:off x="323528" y="2550175"/>
            <a:ext cx="1231398" cy="46166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smtClean="0"/>
              <a:t>When?</a:t>
            </a:r>
          </a:p>
        </p:txBody>
      </p:sp>
      <p:sp>
        <p:nvSpPr>
          <p:cNvPr id="44" name="TextBox 43" descr="red frame"/>
          <p:cNvSpPr txBox="1"/>
          <p:nvPr/>
        </p:nvSpPr>
        <p:spPr>
          <a:xfrm>
            <a:off x="323528" y="1873190"/>
            <a:ext cx="1231398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smtClean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20294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ocking horse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6" y="188640"/>
            <a:ext cx="2081032" cy="144016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722"/>
            <a:ext cx="5760640" cy="1138138"/>
          </a:xfrm>
        </p:spPr>
        <p:txBody>
          <a:bodyPr>
            <a:normAutofit/>
          </a:bodyPr>
          <a:lstStyle/>
          <a:p>
            <a:r>
              <a:rPr lang="en-AU" sz="2400" dirty="0" smtClean="0"/>
              <a:t>Text features</a:t>
            </a:r>
            <a:br>
              <a:rPr lang="en-AU" sz="2400" dirty="0" smtClean="0"/>
            </a:br>
            <a:r>
              <a:rPr lang="en-AU" sz="2400" dirty="0" smtClean="0"/>
              <a:t>Grandad’s rocking horse</a:t>
            </a:r>
            <a:endParaRPr lang="en-AU" sz="2400" dirty="0"/>
          </a:p>
        </p:txBody>
      </p:sp>
      <p:sp>
        <p:nvSpPr>
          <p:cNvPr id="5" name="TextBox 4" descr="content area"/>
          <p:cNvSpPr txBox="1"/>
          <p:nvPr/>
        </p:nvSpPr>
        <p:spPr>
          <a:xfrm>
            <a:off x="2195736" y="1123865"/>
            <a:ext cx="5760640" cy="54014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4560"/>
              </a:lnSpc>
            </a:pPr>
            <a:r>
              <a:rPr lang="en-AU" sz="2400" dirty="0" smtClean="0"/>
              <a:t>My grandad owned this old rocking horse 53 years ago when he was a little boy. His name is Dobbin. </a:t>
            </a:r>
          </a:p>
          <a:p>
            <a:pPr>
              <a:lnSpc>
                <a:spcPts val="4560"/>
              </a:lnSpc>
            </a:pPr>
            <a:r>
              <a:rPr lang="en-AU" sz="2400" dirty="0" smtClean="0"/>
              <a:t>He is made of metal and has brown spots painted on. You can sit on the red saddle and rock backward and forward. </a:t>
            </a:r>
          </a:p>
          <a:p>
            <a:pPr>
              <a:lnSpc>
                <a:spcPts val="4560"/>
              </a:lnSpc>
            </a:pPr>
            <a:r>
              <a:rPr lang="en-AU" sz="2400" dirty="0" smtClean="0"/>
              <a:t>I love </a:t>
            </a:r>
            <a:r>
              <a:rPr lang="en-AU" sz="2400" dirty="0"/>
              <a:t>riding </a:t>
            </a:r>
            <a:r>
              <a:rPr lang="en-AU" sz="2400" dirty="0" smtClean="0"/>
              <a:t>Dobbin and that is why I </a:t>
            </a:r>
            <a:r>
              <a:rPr lang="en-AU" sz="2400" dirty="0"/>
              <a:t>chose this </a:t>
            </a:r>
            <a:r>
              <a:rPr lang="en-AU" sz="2400" dirty="0" smtClean="0"/>
              <a:t>toy. He is </a:t>
            </a:r>
            <a:r>
              <a:rPr lang="en-AU" sz="2400" dirty="0"/>
              <a:t>at my house now and I </a:t>
            </a:r>
            <a:r>
              <a:rPr lang="en-AU" sz="2400" dirty="0" smtClean="0"/>
              <a:t>ride him very fast and pretend I am racing!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94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riting a description&amp;quot;&quot;/&gt;&lt;property id=&quot;20307&quot; value=&quot;256&quot;/&gt;&lt;/object&gt;&lt;object type=&quot;3&quot; unique_id=&quot;10040&quot;&gt;&lt;property id=&quot;20148&quot; value=&quot;5&quot;/&gt;&lt;property id=&quot;20300&quot; value=&quot;Slide 2 - &amp;quot;Grandad’s rocking horse&amp;quot;&quot;/&gt;&lt;property id=&quot;20307&quot; value=&quot;260&quot;/&gt;&lt;/object&gt;&lt;object type=&quot;3&quot; unique_id=&quot;10048&quot;&gt;&lt;property id=&quot;20148&quot; value=&quot;5&quot;/&gt;&lt;property id=&quot;20300&quot; value=&quot;Slide 3 - &amp;quot;Text features&amp;#x0D;&amp;#x0A;Grandad’s rocking horse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325</Words>
  <Application>Microsoft Office PowerPoint</Application>
  <PresentationFormat>On-screen Show (4:3)</PresentationFormat>
  <Paragraphs>59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Writing a description</vt:lpstr>
      <vt:lpstr>Grandad’s rocking horse</vt:lpstr>
      <vt:lpstr>Text features Grandad’s rocking horse</vt:lpstr>
    </vt:vector>
  </TitlesOfParts>
  <Company>NSW, Department of Education and Training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build</dc:creator>
  <cp:lastModifiedBy>build</cp:lastModifiedBy>
  <cp:revision>42</cp:revision>
  <dcterms:created xsi:type="dcterms:W3CDTF">2012-08-27T05:27:24Z</dcterms:created>
  <dcterms:modified xsi:type="dcterms:W3CDTF">2012-11-21T01:28:01Z</dcterms:modified>
</cp:coreProperties>
</file>