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621" autoAdjust="0"/>
  </p:normalViewPr>
  <p:slideViewPr>
    <p:cSldViewPr>
      <p:cViewPr>
        <p:scale>
          <a:sx n="74" d="100"/>
          <a:sy n="74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59450-C26F-423C-9CCA-67B3A4F5985E}" type="datetimeFigureOut">
              <a:rPr lang="en-AU" smtClean="0"/>
              <a:t>26/09/2012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A3793-DB43-495B-A81F-BFBB915AC3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935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Record</a:t>
            </a:r>
            <a:r>
              <a:rPr lang="en-AU" baseline="0" dirty="0" smtClean="0"/>
              <a:t> students open-ended questions as each group shares their questions with the class. The PowerPoint consists of five slides:</a:t>
            </a:r>
          </a:p>
          <a:p>
            <a:r>
              <a:rPr lang="en-AU" baseline="0" dirty="0" smtClean="0"/>
              <a:t>Slide 2 ‘What’. On this slide record the What questions.</a:t>
            </a:r>
          </a:p>
          <a:p>
            <a:r>
              <a:rPr lang="en-AU" baseline="0" dirty="0" smtClean="0"/>
              <a:t>Slide 3 ‘How’.  On this slide record the How questions.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aseline="0" dirty="0" smtClean="0"/>
              <a:t>Slide 4 ‘Where’. On this slide record the Where questions.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aseline="0" dirty="0" smtClean="0"/>
              <a:t>Slide 5 ‘When’. On this slide record the When questions.</a:t>
            </a:r>
          </a:p>
          <a:p>
            <a:r>
              <a:rPr lang="en-AU" dirty="0" smtClean="0"/>
              <a:t>Slide 6 ‘Why’. On this slide record </a:t>
            </a:r>
            <a:r>
              <a:rPr lang="en-AU" smtClean="0"/>
              <a:t>the Why </a:t>
            </a:r>
            <a:r>
              <a:rPr lang="en-AU" dirty="0" smtClean="0"/>
              <a:t>questions.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3793-DB43-495B-A81F-BFBB915AC3F4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3075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3793-DB43-495B-A81F-BFBB915AC3F4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2150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1229-C63B-4849-B1CC-74DE3C82F649}" type="datetimeFigureOut">
              <a:rPr lang="en-AU" smtClean="0"/>
              <a:t>26/09/2012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712A-B8D3-4117-A8B1-D9DBE529A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920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1229-C63B-4849-B1CC-74DE3C82F649}" type="datetimeFigureOut">
              <a:rPr lang="en-AU" smtClean="0"/>
              <a:t>26/09/2012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712A-B8D3-4117-A8B1-D9DBE529A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995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1229-C63B-4849-B1CC-74DE3C82F649}" type="datetimeFigureOut">
              <a:rPr lang="en-AU" smtClean="0"/>
              <a:t>26/09/2012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712A-B8D3-4117-A8B1-D9DBE529A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9117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1229-C63B-4849-B1CC-74DE3C82F649}" type="datetimeFigureOut">
              <a:rPr lang="en-AU" smtClean="0"/>
              <a:t>26/09/2012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712A-B8D3-4117-A8B1-D9DBE529A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265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1229-C63B-4849-B1CC-74DE3C82F649}" type="datetimeFigureOut">
              <a:rPr lang="en-AU" smtClean="0"/>
              <a:t>26/09/2012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712A-B8D3-4117-A8B1-D9DBE529A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672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1229-C63B-4849-B1CC-74DE3C82F649}" type="datetimeFigureOut">
              <a:rPr lang="en-AU" smtClean="0"/>
              <a:t>26/09/2012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712A-B8D3-4117-A8B1-D9DBE529A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193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1229-C63B-4849-B1CC-74DE3C82F649}" type="datetimeFigureOut">
              <a:rPr lang="en-AU" smtClean="0"/>
              <a:t>26/09/2012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712A-B8D3-4117-A8B1-D9DBE529A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4209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1229-C63B-4849-B1CC-74DE3C82F649}" type="datetimeFigureOut">
              <a:rPr lang="en-AU" smtClean="0"/>
              <a:t>26/09/2012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712A-B8D3-4117-A8B1-D9DBE529A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463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1229-C63B-4849-B1CC-74DE3C82F649}" type="datetimeFigureOut">
              <a:rPr lang="en-AU" smtClean="0"/>
              <a:t>26/09/2012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712A-B8D3-4117-A8B1-D9DBE529A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841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1229-C63B-4849-B1CC-74DE3C82F649}" type="datetimeFigureOut">
              <a:rPr lang="en-AU" smtClean="0"/>
              <a:t>26/09/2012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712A-B8D3-4117-A8B1-D9DBE529A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552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1229-C63B-4849-B1CC-74DE3C82F649}" type="datetimeFigureOut">
              <a:rPr lang="en-AU" smtClean="0"/>
              <a:t>26/09/2012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712A-B8D3-4117-A8B1-D9DBE529A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886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61229-C63B-4849-B1CC-74DE3C82F649}" type="datetimeFigureOut">
              <a:rPr lang="en-AU" smtClean="0"/>
              <a:t>26/09/2012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7712A-B8D3-4117-A8B1-D9DBE529A7B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636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sz="5400" dirty="0" smtClean="0"/>
              <a:t>Students’ open-ended questions</a:t>
            </a:r>
            <a:endParaRPr lang="en-AU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02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en-AU" dirty="0" smtClean="0"/>
              <a:t>What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311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18072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Where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2812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When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2641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858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tudents’ open-ended question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What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How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Where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When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Why&amp;quot;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97</Words>
  <Application>Microsoft Office PowerPoint</Application>
  <PresentationFormat>On-screen Show (4:3)</PresentationFormat>
  <Paragraphs>14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Students’ open-ended questions</vt:lpstr>
      <vt:lpstr>What</vt:lpstr>
      <vt:lpstr>How</vt:lpstr>
      <vt:lpstr>Where</vt:lpstr>
      <vt:lpstr>When</vt:lpstr>
      <vt:lpstr>Why</vt:lpstr>
    </vt:vector>
  </TitlesOfParts>
  <Company>NSW, Department of Education and Training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Toys and games</dc:title>
  <dc:creator>build</dc:creator>
  <cp:lastModifiedBy>build</cp:lastModifiedBy>
  <cp:revision>6</cp:revision>
  <dcterms:created xsi:type="dcterms:W3CDTF">2012-09-11T04:51:57Z</dcterms:created>
  <dcterms:modified xsi:type="dcterms:W3CDTF">2012-09-26T06:02:37Z</dcterms:modified>
</cp:coreProperties>
</file>