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9" r:id="rId5"/>
    <p:sldId id="261" r:id="rId6"/>
    <p:sldId id="266" r:id="rId7"/>
    <p:sldId id="273" r:id="rId8"/>
    <p:sldId id="267" r:id="rId9"/>
    <p:sldId id="274"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95381-FD2D-4D3E-B986-58FBAB890314}" type="datetimeFigureOut">
              <a:rPr lang="en-AU" smtClean="0"/>
              <a:t>23/02/2017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B4F3D-E5EC-4CFB-A19D-FDA8070A7C47}" type="slidenum">
              <a:rPr lang="en-AU" smtClean="0"/>
              <a:t>‹#›</a:t>
            </a:fld>
            <a:endParaRPr lang="en-AU"/>
          </a:p>
        </p:txBody>
      </p:sp>
    </p:spTree>
    <p:extLst>
      <p:ext uri="{BB962C8B-B14F-4D97-AF65-F5344CB8AC3E}">
        <p14:creationId xmlns:p14="http://schemas.microsoft.com/office/powerpoint/2010/main" val="282824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C662660-C66B-462E-A985-3310C0FA0A3D}"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57300D-5E20-4A83-9FFE-9639C6F5341C}" type="slidenum">
              <a:rPr lang="en-AU" smtClean="0"/>
              <a:t>‹#›</a:t>
            </a:fld>
            <a:endParaRPr lang="en-AU"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288" y="6165304"/>
            <a:ext cx="1755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028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662660-C66B-462E-A985-3310C0FA0A3D}"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57300D-5E20-4A83-9FFE-9639C6F5341C}" type="slidenum">
              <a:rPr lang="en-AU" smtClean="0"/>
              <a:t>‹#›</a:t>
            </a:fld>
            <a:endParaRPr lang="en-AU"/>
          </a:p>
        </p:txBody>
      </p:sp>
    </p:spTree>
    <p:extLst>
      <p:ext uri="{BB962C8B-B14F-4D97-AF65-F5344CB8AC3E}">
        <p14:creationId xmlns:p14="http://schemas.microsoft.com/office/powerpoint/2010/main" val="39572508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62660-C66B-462E-A985-3310C0FA0A3D}"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57300D-5E20-4A83-9FFE-9639C6F5341C}" type="slidenum">
              <a:rPr lang="en-AU" smtClean="0"/>
              <a:t>‹#›</a:t>
            </a:fld>
            <a:endParaRPr lang="en-AU"/>
          </a:p>
        </p:txBody>
      </p:sp>
    </p:spTree>
    <p:extLst>
      <p:ext uri="{BB962C8B-B14F-4D97-AF65-F5344CB8AC3E}">
        <p14:creationId xmlns:p14="http://schemas.microsoft.com/office/powerpoint/2010/main" val="15296742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C662660-C66B-462E-A985-3310C0FA0A3D}" type="datetimeFigureOut">
              <a:rPr lang="en-AU" smtClean="0"/>
              <a:t>23/02/2017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57300D-5E20-4A83-9FFE-9639C6F5341C}" type="slidenum">
              <a:rPr lang="en-AU" smtClean="0"/>
              <a:t>‹#›</a:t>
            </a:fld>
            <a:endParaRPr lang="en-AU"/>
          </a:p>
        </p:txBody>
      </p:sp>
    </p:spTree>
    <p:extLst>
      <p:ext uri="{BB962C8B-B14F-4D97-AF65-F5344CB8AC3E}">
        <p14:creationId xmlns:p14="http://schemas.microsoft.com/office/powerpoint/2010/main" val="235438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Background image" title="Collaboratus background 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950" y="-661988"/>
            <a:ext cx="10629900" cy="81819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0" y="-459432"/>
            <a:ext cx="2195736" cy="504056"/>
          </a:xfrm>
        </p:spPr>
        <p:txBody>
          <a:bodyPr>
            <a:normAutofit/>
          </a:bodyPr>
          <a:lstStyle>
            <a:lvl1pPr algn="l">
              <a:defRPr sz="1200"/>
            </a:lvl1pPr>
          </a:lstStyle>
          <a:p>
            <a:r>
              <a:rPr lang="en-US" dirty="0" smtClean="0"/>
              <a:t>Click to edit Master title style</a:t>
            </a:r>
            <a:endParaRPr lang="en-AU" dirty="0"/>
          </a:p>
        </p:txBody>
      </p:sp>
      <p:pic>
        <p:nvPicPr>
          <p:cNvPr id="2050" name="Picture 2" descr="NSW Department of Education Public Schools" title="NSW Department of Education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2360" y="6256588"/>
            <a:ext cx="1755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4951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62660-C66B-462E-A985-3310C0FA0A3D}" type="datetimeFigureOut">
              <a:rPr lang="en-AU" smtClean="0"/>
              <a:t>23/02/2017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57300D-5E20-4A83-9FFE-9639C6F5341C}" type="slidenum">
              <a:rPr lang="en-AU" smtClean="0"/>
              <a:t>‹#›</a:t>
            </a:fld>
            <a:endParaRPr lang="en-AU"/>
          </a:p>
        </p:txBody>
      </p:sp>
    </p:spTree>
    <p:extLst>
      <p:ext uri="{BB962C8B-B14F-4D97-AF65-F5344CB8AC3E}">
        <p14:creationId xmlns:p14="http://schemas.microsoft.com/office/powerpoint/2010/main" val="377838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62660-C66B-462E-A985-3310C0FA0A3D}" type="datetimeFigureOut">
              <a:rPr lang="en-AU" smtClean="0"/>
              <a:t>23/02/2017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57300D-5E20-4A83-9FFE-9639C6F5341C}" type="slidenum">
              <a:rPr lang="en-AU" smtClean="0"/>
              <a:t>‹#›</a:t>
            </a:fld>
            <a:endParaRPr lang="en-AU"/>
          </a:p>
        </p:txBody>
      </p:sp>
    </p:spTree>
    <p:extLst>
      <p:ext uri="{BB962C8B-B14F-4D97-AF65-F5344CB8AC3E}">
        <p14:creationId xmlns:p14="http://schemas.microsoft.com/office/powerpoint/2010/main" val="39643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662660-C66B-462E-A985-3310C0FA0A3D}"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57300D-5E20-4A83-9FFE-9639C6F5341C}" type="slidenum">
              <a:rPr lang="en-AU" smtClean="0"/>
              <a:t>‹#›</a:t>
            </a:fld>
            <a:endParaRPr lang="en-AU"/>
          </a:p>
        </p:txBody>
      </p:sp>
    </p:spTree>
    <p:extLst>
      <p:ext uri="{BB962C8B-B14F-4D97-AF65-F5344CB8AC3E}">
        <p14:creationId xmlns:p14="http://schemas.microsoft.com/office/powerpoint/2010/main" val="197406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662660-C66B-462E-A985-3310C0FA0A3D}"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57300D-5E20-4A83-9FFE-9639C6F5341C}" type="slidenum">
              <a:rPr lang="en-AU" smtClean="0"/>
              <a:t>‹#›</a:t>
            </a:fld>
            <a:endParaRPr lang="en-AU"/>
          </a:p>
        </p:txBody>
      </p:sp>
    </p:spTree>
    <p:extLst>
      <p:ext uri="{BB962C8B-B14F-4D97-AF65-F5344CB8AC3E}">
        <p14:creationId xmlns:p14="http://schemas.microsoft.com/office/powerpoint/2010/main" val="424043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62660-C66B-462E-A985-3310C0FA0A3D}" type="datetimeFigureOut">
              <a:rPr lang="en-AU" smtClean="0"/>
              <a:t>23/02/2017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7300D-5E20-4A83-9FFE-9639C6F5341C}" type="slidenum">
              <a:rPr lang="en-AU" smtClean="0"/>
              <a:t>‹#›</a:t>
            </a:fld>
            <a:endParaRPr lang="en-AU"/>
          </a:p>
        </p:txBody>
      </p:sp>
    </p:spTree>
    <p:extLst>
      <p:ext uri="{BB962C8B-B14F-4D97-AF65-F5344CB8AC3E}">
        <p14:creationId xmlns:p14="http://schemas.microsoft.com/office/powerpoint/2010/main" val="2872854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lepstorage.detnsw.win\ls-vle-shares\active-projects\20001_20001_CLab21_resources\Production\product\quan_temOnly\through-gate\graphics\ppBackground2.pn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artgallery.nsw.gov.au/collection/works/OA23.1968/" TargetMode="External"/><Relationship Id="rId2" Type="http://schemas.openxmlformats.org/officeDocument/2006/relationships/hyperlink" Target="http://www.artgallery.nsw.gov.au/collection/works/116.1981/" TargetMode="Externa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hyperlink" Target="http://www.artgallery.nsw.gov.au/collection/works/367.1977/" TargetMode="External"/><Relationship Id="rId4" Type="http://schemas.openxmlformats.org/officeDocument/2006/relationships/hyperlink" Target="http://www.artgallery.nsw.gov.au/collection/works/343.198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ductorey slide. Backyard shapes. Steps to make your backyard artwork." title="Image 1"/>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9392"/>
            <a:ext cx="9144000" cy="6957392"/>
          </a:xfrm>
          <a:prstGeom prst="rect">
            <a:avLst/>
          </a:prstGeom>
        </p:spPr>
      </p:pic>
      <p:sp>
        <p:nvSpPr>
          <p:cNvPr id="3" name="Subtitle 2"/>
          <p:cNvSpPr>
            <a:spLocks noGrp="1"/>
          </p:cNvSpPr>
          <p:nvPr>
            <p:ph type="subTitle" idx="1"/>
          </p:nvPr>
        </p:nvSpPr>
        <p:spPr/>
        <p:txBody>
          <a:bodyPr/>
          <a:lstStyle/>
          <a:p>
            <a:r>
              <a:rPr lang="en-AU" dirty="0" smtClean="0">
                <a:solidFill>
                  <a:schemeClr val="bg1"/>
                </a:solidFill>
              </a:rPr>
              <a:t>Steps to make your backyard artwork</a:t>
            </a:r>
            <a:endParaRPr lang="en-AU" dirty="0">
              <a:solidFill>
                <a:schemeClr val="bg1"/>
              </a:solidFill>
            </a:endParaRPr>
          </a:p>
        </p:txBody>
      </p:sp>
      <p:sp>
        <p:nvSpPr>
          <p:cNvPr id="2" name="Title 1"/>
          <p:cNvSpPr>
            <a:spLocks noGrp="1"/>
          </p:cNvSpPr>
          <p:nvPr>
            <p:ph type="ctrTitle"/>
          </p:nvPr>
        </p:nvSpPr>
        <p:spPr/>
        <p:txBody>
          <a:bodyPr/>
          <a:lstStyle/>
          <a:p>
            <a:r>
              <a:rPr lang="en-AU" dirty="0" smtClean="0">
                <a:solidFill>
                  <a:schemeClr val="bg1"/>
                </a:solidFill>
              </a:rPr>
              <a:t>Backyard shapes</a:t>
            </a:r>
            <a:endParaRPr lang="en-AU" dirty="0">
              <a:solidFill>
                <a:schemeClr val="bg1"/>
              </a:solidFill>
            </a:endParaRPr>
          </a:p>
        </p:txBody>
      </p:sp>
      <p:pic>
        <p:nvPicPr>
          <p:cNvPr id="5" name="Picture 2" descr="NSW Department of Education Public Schools" title="NSW Department of Education Public 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6192093"/>
            <a:ext cx="1755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200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459" y="5122880"/>
            <a:ext cx="7106793" cy="923330"/>
          </a:xfrm>
          <a:prstGeom prst="rect">
            <a:avLst/>
          </a:prstGeom>
        </p:spPr>
        <p:txBody>
          <a:bodyPr wrap="square">
            <a:spAutoFit/>
          </a:bodyPr>
          <a:lstStyle/>
          <a:p>
            <a:r>
              <a:rPr lang="en-AU" dirty="0"/>
              <a:t>Imagine flying over your backyard or school playground. What shapes would you see? On a sheet of art paper use black oil pastel to draw the shapes with bold </a:t>
            </a:r>
            <a:r>
              <a:rPr lang="en-AU" dirty="0" smtClean="0"/>
              <a:t>lines.</a:t>
            </a:r>
            <a:endParaRPr lang="en-AU" dirty="0"/>
          </a:p>
        </p:txBody>
      </p:sp>
      <p:pic>
        <p:nvPicPr>
          <p:cNvPr id="1026" name="Picture 2" descr="Circle, square, cross and 3 irregular shapes drawn in black oil pastel on art paper." titl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064" y="424280"/>
            <a:ext cx="6235272" cy="41568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AU" dirty="0" smtClean="0"/>
              <a:t>Slide 2</a:t>
            </a:r>
            <a:endParaRPr lang="en-AU" dirty="0"/>
          </a:p>
        </p:txBody>
      </p:sp>
    </p:spTree>
    <p:extLst>
      <p:ext uri="{BB962C8B-B14F-4D97-AF65-F5344CB8AC3E}">
        <p14:creationId xmlns:p14="http://schemas.microsoft.com/office/powerpoint/2010/main" val="383374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4212664"/>
            <a:ext cx="7632848" cy="2785378"/>
          </a:xfrm>
          <a:prstGeom prst="rect">
            <a:avLst/>
          </a:prstGeom>
        </p:spPr>
        <p:txBody>
          <a:bodyPr wrap="square">
            <a:spAutoFit/>
          </a:bodyPr>
          <a:lstStyle/>
          <a:p>
            <a:pPr lvl="0"/>
            <a:r>
              <a:rPr lang="en-AU" sz="1700" dirty="0"/>
              <a:t>Tear (</a:t>
            </a:r>
            <a:r>
              <a:rPr lang="en-AU" sz="1700" dirty="0" smtClean="0"/>
              <a:t>don’t </a:t>
            </a:r>
            <a:r>
              <a:rPr lang="en-AU" sz="1700" dirty="0"/>
              <a:t>use scissors) the shapes you have </a:t>
            </a:r>
            <a:r>
              <a:rPr lang="en-AU" sz="1700" dirty="0" smtClean="0"/>
              <a:t>drawn from paper such as:</a:t>
            </a:r>
            <a:endParaRPr lang="en-AU" sz="1700" dirty="0"/>
          </a:p>
          <a:p>
            <a:pPr marL="285750" lvl="0" indent="-285750">
              <a:buFont typeface="Arial" panose="020B0604020202020204" pitchFamily="34" charset="0"/>
              <a:buChar char="•"/>
            </a:pPr>
            <a:r>
              <a:rPr lang="en-AU" sz="1700" dirty="0"/>
              <a:t>magazine </a:t>
            </a:r>
            <a:r>
              <a:rPr lang="en-AU" sz="1700" dirty="0" smtClean="0"/>
              <a:t>pages</a:t>
            </a:r>
            <a:endParaRPr lang="en-AU" sz="1700" dirty="0"/>
          </a:p>
          <a:p>
            <a:pPr marL="285750" lvl="0" indent="-285750">
              <a:buFont typeface="Arial" panose="020B0604020202020204" pitchFamily="34" charset="0"/>
              <a:buChar char="•"/>
            </a:pPr>
            <a:r>
              <a:rPr lang="en-AU" sz="1700" dirty="0"/>
              <a:t>coloured </a:t>
            </a:r>
            <a:r>
              <a:rPr lang="en-AU" sz="1700" dirty="0" smtClean="0"/>
              <a:t>paper</a:t>
            </a:r>
            <a:endParaRPr lang="en-AU" sz="1700" dirty="0"/>
          </a:p>
          <a:p>
            <a:pPr marL="285750" lvl="0" indent="-285750">
              <a:buFont typeface="Arial" panose="020B0604020202020204" pitchFamily="34" charset="0"/>
              <a:buChar char="•"/>
            </a:pPr>
            <a:r>
              <a:rPr lang="en-AU" sz="1700" dirty="0"/>
              <a:t> newspaper </a:t>
            </a:r>
            <a:r>
              <a:rPr lang="en-AU" sz="1700" dirty="0" smtClean="0"/>
              <a:t>pages</a:t>
            </a:r>
          </a:p>
          <a:p>
            <a:pPr marL="285750" lvl="0" indent="-285750">
              <a:buFont typeface="Arial" panose="020B0604020202020204" pitchFamily="34" charset="0"/>
              <a:buChar char="•"/>
            </a:pPr>
            <a:r>
              <a:rPr lang="en-AU" sz="1700" dirty="0"/>
              <a:t>p</a:t>
            </a:r>
            <a:r>
              <a:rPr lang="en-AU" sz="1700" dirty="0" smtClean="0"/>
              <a:t>rint outs with text. </a:t>
            </a:r>
          </a:p>
          <a:p>
            <a:pPr lvl="0"/>
            <a:endParaRPr lang="en-AU" sz="500" dirty="0" smtClean="0"/>
          </a:p>
          <a:p>
            <a:pPr lvl="0"/>
            <a:r>
              <a:rPr lang="en-AU" sz="1700" dirty="0" smtClean="0"/>
              <a:t>They don’t have to be the same size as the drawings and could be:</a:t>
            </a:r>
            <a:endParaRPr lang="en-AU" sz="1700" dirty="0"/>
          </a:p>
          <a:p>
            <a:pPr marL="285750" lvl="0" indent="-285750">
              <a:buFont typeface="Arial" panose="020B0604020202020204" pitchFamily="34" charset="0"/>
              <a:buChar char="•"/>
            </a:pPr>
            <a:r>
              <a:rPr lang="en-AU" sz="1700" dirty="0"/>
              <a:t>shades of one colour</a:t>
            </a:r>
          </a:p>
          <a:p>
            <a:pPr marL="285750" lvl="0" indent="-285750">
              <a:buFont typeface="Arial" panose="020B0604020202020204" pitchFamily="34" charset="0"/>
              <a:buChar char="•"/>
            </a:pPr>
            <a:r>
              <a:rPr lang="en-AU" sz="1700" dirty="0"/>
              <a:t>black and white </a:t>
            </a:r>
          </a:p>
          <a:p>
            <a:pPr marL="285750" lvl="0" indent="-285750">
              <a:buFont typeface="Arial" panose="020B0604020202020204" pitchFamily="34" charset="0"/>
              <a:buChar char="•"/>
            </a:pPr>
            <a:r>
              <a:rPr lang="en-AU" sz="1700" dirty="0"/>
              <a:t>varied colours</a:t>
            </a:r>
            <a:r>
              <a:rPr lang="en-AU" sz="1700" dirty="0" smtClean="0"/>
              <a:t>.</a:t>
            </a:r>
          </a:p>
          <a:p>
            <a:pPr lvl="0"/>
            <a:r>
              <a:rPr lang="en-AU" sz="1700" dirty="0" smtClean="0"/>
              <a:t>Glue your shapes onto the page overlapping your drawing.</a:t>
            </a:r>
            <a:endParaRPr lang="en-AU" sz="1700" dirty="0"/>
          </a:p>
        </p:txBody>
      </p:sp>
      <p:pic>
        <p:nvPicPr>
          <p:cNvPr id="2050" name="Picture 2" descr="Circle, square, cross and 3 irregular shapes drawn in black oil pastel on art paper.Same shapes torn from magazine pages." title="Imag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64637"/>
            <a:ext cx="5976664" cy="398444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AU" dirty="0" smtClean="0"/>
              <a:t>Slide 3</a:t>
            </a:r>
            <a:endParaRPr lang="en-AU" dirty="0"/>
          </a:p>
        </p:txBody>
      </p:sp>
    </p:spTree>
    <p:extLst>
      <p:ext uri="{BB962C8B-B14F-4D97-AF65-F5344CB8AC3E}">
        <p14:creationId xmlns:p14="http://schemas.microsoft.com/office/powerpoint/2010/main" val="3606484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eet of artpaper with shapes on the revers showing through. Eight rectangles are drawn on the side facing up." titl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6632"/>
            <a:ext cx="6048672" cy="4032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5576" y="4248958"/>
            <a:ext cx="7721928" cy="2708434"/>
          </a:xfrm>
          <a:prstGeom prst="rect">
            <a:avLst/>
          </a:prstGeom>
        </p:spPr>
        <p:txBody>
          <a:bodyPr wrap="square">
            <a:spAutoFit/>
          </a:bodyPr>
          <a:lstStyle/>
          <a:p>
            <a:pPr lvl="0"/>
            <a:r>
              <a:rPr lang="en-AU" dirty="0"/>
              <a:t>When dry turn the paper over and use a ruler to divide it into 6-10 rectangles. Cut these out. </a:t>
            </a:r>
            <a:r>
              <a:rPr lang="en-AU" dirty="0" smtClean="0"/>
              <a:t>Shuffle </a:t>
            </a:r>
            <a:r>
              <a:rPr lang="en-AU" dirty="0"/>
              <a:t>the pieces then turn them over. </a:t>
            </a:r>
            <a:endParaRPr lang="en-AU" dirty="0" smtClean="0"/>
          </a:p>
          <a:p>
            <a:pPr lvl="0"/>
            <a:r>
              <a:rPr lang="en-AU" dirty="0" smtClean="0"/>
              <a:t>On </a:t>
            </a:r>
            <a:r>
              <a:rPr lang="en-AU" dirty="0"/>
              <a:t>a larger sheet of paper rearrange the pieces in an interesting composition. You could:</a:t>
            </a:r>
          </a:p>
          <a:p>
            <a:pPr marL="285750" lvl="0" indent="-285750">
              <a:buFont typeface="Arial" panose="020B0604020202020204" pitchFamily="34" charset="0"/>
              <a:buChar char="•"/>
            </a:pPr>
            <a:r>
              <a:rPr lang="en-AU" dirty="0"/>
              <a:t>rotate pieces</a:t>
            </a:r>
          </a:p>
          <a:p>
            <a:pPr marL="285750" lvl="0" indent="-285750">
              <a:buFont typeface="Arial" panose="020B0604020202020204" pitchFamily="34" charset="0"/>
              <a:buChar char="•"/>
            </a:pPr>
            <a:r>
              <a:rPr lang="en-AU" dirty="0"/>
              <a:t>join the pieces and/or leave spaces in between</a:t>
            </a:r>
          </a:p>
          <a:p>
            <a:pPr marL="285750" lvl="0" indent="-285750">
              <a:buFont typeface="Arial" panose="020B0604020202020204" pitchFamily="34" charset="0"/>
              <a:buChar char="•"/>
            </a:pPr>
            <a:r>
              <a:rPr lang="en-AU" dirty="0"/>
              <a:t>place pieces in a grid or angle them over the page</a:t>
            </a:r>
            <a:r>
              <a:rPr lang="en-AU" dirty="0" smtClean="0"/>
              <a:t>.</a:t>
            </a:r>
          </a:p>
          <a:p>
            <a:pPr lvl="0"/>
            <a:endParaRPr lang="en-AU" sz="800" dirty="0"/>
          </a:p>
          <a:p>
            <a:r>
              <a:rPr lang="en-AU" dirty="0"/>
              <a:t>When you are happy with the composition glue the pieces down. </a:t>
            </a:r>
          </a:p>
          <a:p>
            <a:pPr lvl="0"/>
            <a:endParaRPr lang="en-AU" dirty="0" smtClean="0"/>
          </a:p>
        </p:txBody>
      </p:sp>
      <p:sp>
        <p:nvSpPr>
          <p:cNvPr id="2" name="Title 1"/>
          <p:cNvSpPr>
            <a:spLocks noGrp="1"/>
          </p:cNvSpPr>
          <p:nvPr>
            <p:ph type="title"/>
          </p:nvPr>
        </p:nvSpPr>
        <p:spPr/>
        <p:txBody>
          <a:bodyPr/>
          <a:lstStyle/>
          <a:p>
            <a:r>
              <a:rPr lang="en-AU" dirty="0" smtClean="0"/>
              <a:t>Slide 4</a:t>
            </a:r>
            <a:endParaRPr lang="en-AU" dirty="0"/>
          </a:p>
        </p:txBody>
      </p:sp>
    </p:spTree>
    <p:extLst>
      <p:ext uri="{BB962C8B-B14F-4D97-AF65-F5344CB8AC3E}">
        <p14:creationId xmlns:p14="http://schemas.microsoft.com/office/powerpoint/2010/main" val="3637701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33193"/>
            <a:ext cx="8310809" cy="2224199"/>
          </a:xfrm>
          <a:prstGeom prst="rect">
            <a:avLst/>
          </a:prstGeom>
        </p:spPr>
        <p:txBody>
          <a:bodyPr wrap="square">
            <a:spAutoFit/>
          </a:bodyPr>
          <a:lstStyle/>
          <a:p>
            <a:pPr lvl="0"/>
            <a:r>
              <a:rPr lang="en-AU" sz="1700" dirty="0"/>
              <a:t>When dry, use </a:t>
            </a:r>
            <a:r>
              <a:rPr lang="en-AU" sz="1700" dirty="0" smtClean="0"/>
              <a:t>artworks </a:t>
            </a:r>
            <a:r>
              <a:rPr lang="en-AU" sz="1700" dirty="0"/>
              <a:t>you </a:t>
            </a:r>
            <a:r>
              <a:rPr lang="en-AU" sz="1700" dirty="0" smtClean="0"/>
              <a:t>studied as inspiration </a:t>
            </a:r>
            <a:r>
              <a:rPr lang="en-AU" sz="1700" dirty="0"/>
              <a:t>to complete your artwork. </a:t>
            </a:r>
            <a:endParaRPr lang="en-AU" sz="1700" dirty="0" smtClean="0"/>
          </a:p>
          <a:p>
            <a:pPr lvl="0"/>
            <a:r>
              <a:rPr lang="en-AU" sz="1700" dirty="0" smtClean="0"/>
              <a:t>You </a:t>
            </a:r>
            <a:r>
              <a:rPr lang="en-AU" sz="1700" dirty="0"/>
              <a:t>might work like:</a:t>
            </a:r>
          </a:p>
          <a:p>
            <a:pPr marL="342900" lvl="0" indent="-342900">
              <a:lnSpc>
                <a:spcPct val="115000"/>
              </a:lnSpc>
              <a:spcAft>
                <a:spcPts val="0"/>
              </a:spcAft>
              <a:buFont typeface="Courier New"/>
              <a:buChar char="o"/>
            </a:pPr>
            <a:r>
              <a:rPr lang="en-AU" sz="1700" dirty="0">
                <a:ea typeface="Calibri"/>
                <a:cs typeface="Times New Roman"/>
                <a:hlinkClick r:id="rId2"/>
              </a:rPr>
              <a:t>Brett </a:t>
            </a:r>
            <a:r>
              <a:rPr lang="en-AU" sz="1700" dirty="0" err="1">
                <a:ea typeface="Calibri"/>
                <a:cs typeface="Times New Roman"/>
                <a:hlinkClick r:id="rId2"/>
              </a:rPr>
              <a:t>Whiteley</a:t>
            </a:r>
            <a:r>
              <a:rPr lang="en-AU" sz="1700" dirty="0">
                <a:ea typeface="Calibri"/>
                <a:cs typeface="Times New Roman"/>
              </a:rPr>
              <a:t>, emphasising </a:t>
            </a:r>
            <a:r>
              <a:rPr lang="en-AU" sz="1700" dirty="0" smtClean="0">
                <a:ea typeface="Calibri"/>
                <a:cs typeface="Times New Roman"/>
              </a:rPr>
              <a:t>colour you </a:t>
            </a:r>
            <a:r>
              <a:rPr lang="en-AU" sz="1700" dirty="0">
                <a:ea typeface="Calibri"/>
                <a:cs typeface="Times New Roman"/>
              </a:rPr>
              <a:t>find exciting and relevant to your landscape</a:t>
            </a:r>
          </a:p>
          <a:p>
            <a:pPr marL="342900" lvl="0" indent="-342900">
              <a:lnSpc>
                <a:spcPct val="115000"/>
              </a:lnSpc>
              <a:spcAft>
                <a:spcPts val="0"/>
              </a:spcAft>
              <a:buFont typeface="Courier New"/>
              <a:buChar char="o"/>
            </a:pPr>
            <a:r>
              <a:rPr lang="en-AU" sz="1700" dirty="0">
                <a:ea typeface="Calibri"/>
                <a:cs typeface="Times New Roman"/>
                <a:hlinkClick r:id="rId3"/>
              </a:rPr>
              <a:t>John Olsen</a:t>
            </a:r>
            <a:r>
              <a:rPr lang="en-AU" sz="1700" dirty="0">
                <a:ea typeface="Calibri"/>
                <a:cs typeface="Times New Roman"/>
              </a:rPr>
              <a:t>, adding lines and marks that lead the eye around the page</a:t>
            </a:r>
          </a:p>
          <a:p>
            <a:pPr marL="342900" lvl="0" indent="-342900">
              <a:lnSpc>
                <a:spcPct val="115000"/>
              </a:lnSpc>
              <a:spcAft>
                <a:spcPts val="0"/>
              </a:spcAft>
              <a:buFont typeface="Courier New"/>
              <a:buChar char="o"/>
            </a:pPr>
            <a:r>
              <a:rPr lang="en-AU" sz="1700" dirty="0">
                <a:ea typeface="Calibri"/>
                <a:cs typeface="Times New Roman"/>
                <a:hlinkClick r:id="rId4"/>
              </a:rPr>
              <a:t>Colin </a:t>
            </a:r>
            <a:r>
              <a:rPr lang="en-AU" sz="1700" dirty="0" err="1">
                <a:ea typeface="Calibri"/>
                <a:cs typeface="Times New Roman"/>
                <a:hlinkClick r:id="rId4"/>
              </a:rPr>
              <a:t>Lanceley</a:t>
            </a:r>
            <a:r>
              <a:rPr lang="en-AU" sz="1700" dirty="0">
                <a:ea typeface="Calibri"/>
                <a:cs typeface="Times New Roman"/>
              </a:rPr>
              <a:t>, </a:t>
            </a:r>
            <a:r>
              <a:rPr lang="en-AU" sz="1700" dirty="0" smtClean="0">
                <a:ea typeface="Calibri"/>
                <a:cs typeface="Times New Roman"/>
              </a:rPr>
              <a:t>adding </a:t>
            </a:r>
            <a:r>
              <a:rPr lang="en-AU" sz="1700" dirty="0">
                <a:ea typeface="Calibri"/>
                <a:cs typeface="Times New Roman"/>
              </a:rPr>
              <a:t>three-dimensional objects</a:t>
            </a:r>
          </a:p>
          <a:p>
            <a:pPr marL="342900" lvl="0" indent="-342900">
              <a:lnSpc>
                <a:spcPct val="115000"/>
              </a:lnSpc>
              <a:spcAft>
                <a:spcPts val="1000"/>
              </a:spcAft>
              <a:buFont typeface="Courier New"/>
              <a:buChar char="o"/>
            </a:pPr>
            <a:r>
              <a:rPr lang="en-AU" sz="1700" dirty="0">
                <a:ea typeface="Calibri"/>
                <a:cs typeface="Times New Roman"/>
                <a:hlinkClick r:id="rId5"/>
              </a:rPr>
              <a:t>John Coburn</a:t>
            </a:r>
            <a:r>
              <a:rPr lang="en-AU" sz="1700" dirty="0">
                <a:ea typeface="Calibri"/>
                <a:cs typeface="Times New Roman"/>
              </a:rPr>
              <a:t>, keeping the work simple with emphasis on the shapes. </a:t>
            </a:r>
          </a:p>
          <a:p>
            <a:pPr lvl="0"/>
            <a:endParaRPr lang="en-AU" dirty="0"/>
          </a:p>
        </p:txBody>
      </p:sp>
      <p:pic>
        <p:nvPicPr>
          <p:cNvPr id="6146" name="Picture 2" descr="Circle, square, cross and 3 irregular shapes drawn in black oil pastel on art paper. Torn shapes are glued on top. The background is coloured black and pink and  three plastic wheels are pasted on top." title="Imag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6600" y="188640"/>
            <a:ext cx="6086588"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AU" dirty="0" smtClean="0"/>
              <a:t>Slide 5</a:t>
            </a:r>
            <a:endParaRPr lang="en-AU" dirty="0"/>
          </a:p>
        </p:txBody>
      </p:sp>
    </p:spTree>
    <p:extLst>
      <p:ext uri="{BB962C8B-B14F-4D97-AF65-F5344CB8AC3E}">
        <p14:creationId xmlns:p14="http://schemas.microsoft.com/office/powerpoint/2010/main" val="2205286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ircle, square, cross and 3 irregular shapes drawn in black oil pastel on art paper. Torn shapes are glued on top. The background is coloured black and pink and three plastic wheels are pasted on top." titl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537851" cy="5439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43608" y="6023029"/>
            <a:ext cx="8208912" cy="646331"/>
          </a:xfrm>
          <a:prstGeom prst="rect">
            <a:avLst/>
          </a:prstGeom>
        </p:spPr>
        <p:txBody>
          <a:bodyPr wrap="square">
            <a:spAutoFit/>
          </a:bodyPr>
          <a:lstStyle/>
          <a:p>
            <a:pPr lvl="0"/>
            <a:r>
              <a:rPr lang="en-AU" dirty="0" smtClean="0"/>
              <a:t>Can you see the influences of Colin </a:t>
            </a:r>
            <a:r>
              <a:rPr lang="en-AU" dirty="0" err="1" smtClean="0"/>
              <a:t>Lanceley</a:t>
            </a:r>
            <a:r>
              <a:rPr lang="en-AU" dirty="0" smtClean="0"/>
              <a:t> and John Olsen?</a:t>
            </a:r>
            <a:endParaRPr lang="en-AU" dirty="0"/>
          </a:p>
          <a:p>
            <a:pPr lvl="0"/>
            <a:endParaRPr lang="en-AU" dirty="0"/>
          </a:p>
        </p:txBody>
      </p:sp>
      <p:sp>
        <p:nvSpPr>
          <p:cNvPr id="4" name="Title 3"/>
          <p:cNvSpPr>
            <a:spLocks noGrp="1"/>
          </p:cNvSpPr>
          <p:nvPr>
            <p:ph type="title"/>
          </p:nvPr>
        </p:nvSpPr>
        <p:spPr/>
        <p:txBody>
          <a:bodyPr/>
          <a:lstStyle/>
          <a:p>
            <a:r>
              <a:rPr lang="en-AU" dirty="0" smtClean="0"/>
              <a:t>Slide 6</a:t>
            </a:r>
            <a:endParaRPr lang="en-AU" dirty="0"/>
          </a:p>
        </p:txBody>
      </p:sp>
    </p:spTree>
    <p:extLst>
      <p:ext uri="{BB962C8B-B14F-4D97-AF65-F5344CB8AC3E}">
        <p14:creationId xmlns:p14="http://schemas.microsoft.com/office/powerpoint/2010/main" val="25970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ircle, square, cross and 3 irregular shapes drawn in black oil pastel on art paper. Torn shapes are glued on top. The background is coloured black and pink and three plastic wheels are pasted on top. Arrows point to the plastic wheels and to a torn out arrow shape." title="Imag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4674"/>
            <a:ext cx="7782850" cy="5616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02603" y="4437112"/>
            <a:ext cx="2577309" cy="415498"/>
          </a:xfrm>
          <a:prstGeom prst="rect">
            <a:avLst/>
          </a:prstGeom>
          <a:solidFill>
            <a:schemeClr val="bg1"/>
          </a:solidFill>
          <a:ln>
            <a:solidFill>
              <a:schemeClr val="tx1"/>
            </a:solidFill>
          </a:ln>
        </p:spPr>
        <p:txBody>
          <a:bodyPr wrap="square" rtlCol="0">
            <a:spAutoFit/>
          </a:bodyPr>
          <a:lstStyle/>
          <a:p>
            <a:r>
              <a:rPr lang="en-AU" sz="1050" dirty="0" smtClean="0"/>
              <a:t>As in John Olsen’s painting, an arrow is used to draw the viewer into the painting.</a:t>
            </a:r>
            <a:endParaRPr lang="en-AU" sz="1050" dirty="0"/>
          </a:p>
        </p:txBody>
      </p:sp>
      <p:sp>
        <p:nvSpPr>
          <p:cNvPr id="6" name="Right Arrow 5" descr="A black arrow pointing at another arrow that the artist has created to draw the viewer into the image." title="Arrow"/>
          <p:cNvSpPr/>
          <p:nvPr/>
        </p:nvSpPr>
        <p:spPr>
          <a:xfrm rot="17058936">
            <a:off x="1243765" y="3458965"/>
            <a:ext cx="1232703" cy="359222"/>
          </a:xfrm>
          <a:prstGeom prst="rightArrow">
            <a:avLst>
              <a:gd name="adj1" fmla="val 50000"/>
              <a:gd name="adj2" fmla="val 12975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endParaRPr>
          </a:p>
        </p:txBody>
      </p:sp>
      <p:sp>
        <p:nvSpPr>
          <p:cNvPr id="4" name="TextBox 3"/>
          <p:cNvSpPr txBox="1"/>
          <p:nvPr/>
        </p:nvSpPr>
        <p:spPr>
          <a:xfrm>
            <a:off x="5004048" y="548680"/>
            <a:ext cx="2520279" cy="415498"/>
          </a:xfrm>
          <a:prstGeom prst="rect">
            <a:avLst/>
          </a:prstGeom>
          <a:solidFill>
            <a:schemeClr val="bg1"/>
          </a:solidFill>
          <a:ln>
            <a:solidFill>
              <a:schemeClr val="tx1"/>
            </a:solidFill>
          </a:ln>
        </p:spPr>
        <p:txBody>
          <a:bodyPr wrap="square" rtlCol="0">
            <a:spAutoFit/>
          </a:bodyPr>
          <a:lstStyle/>
          <a:p>
            <a:r>
              <a:rPr lang="en-AU" sz="1050" dirty="0" smtClean="0"/>
              <a:t>As in Colin </a:t>
            </a:r>
            <a:r>
              <a:rPr lang="en-AU" sz="1050" dirty="0" err="1" smtClean="0"/>
              <a:t>Lanceley’s</a:t>
            </a:r>
            <a:r>
              <a:rPr lang="en-AU" sz="1050" dirty="0" smtClean="0"/>
              <a:t> painting, 3D objects have been included.</a:t>
            </a:r>
            <a:endParaRPr lang="en-AU" sz="1050" dirty="0"/>
          </a:p>
        </p:txBody>
      </p:sp>
      <p:sp>
        <p:nvSpPr>
          <p:cNvPr id="5" name="Right Arrow 4" descr="Black arrow pointing at 3D images used on the painting." title="Arrow"/>
          <p:cNvSpPr/>
          <p:nvPr/>
        </p:nvSpPr>
        <p:spPr>
          <a:xfrm rot="1709853">
            <a:off x="5519123" y="1236490"/>
            <a:ext cx="1232703" cy="359222"/>
          </a:xfrm>
          <a:prstGeom prst="rightArrow">
            <a:avLst>
              <a:gd name="adj1" fmla="val 50000"/>
              <a:gd name="adj2" fmla="val 12975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endParaRPr>
          </a:p>
        </p:txBody>
      </p:sp>
      <p:sp>
        <p:nvSpPr>
          <p:cNvPr id="2" name="Rectangle 1"/>
          <p:cNvSpPr/>
          <p:nvPr/>
        </p:nvSpPr>
        <p:spPr>
          <a:xfrm>
            <a:off x="1043608" y="6023029"/>
            <a:ext cx="8208912" cy="646331"/>
          </a:xfrm>
          <a:prstGeom prst="rect">
            <a:avLst/>
          </a:prstGeom>
        </p:spPr>
        <p:txBody>
          <a:bodyPr wrap="square">
            <a:spAutoFit/>
          </a:bodyPr>
          <a:lstStyle/>
          <a:p>
            <a:pPr lvl="0"/>
            <a:r>
              <a:rPr lang="en-AU" dirty="0" smtClean="0"/>
              <a:t>Did you see these features?</a:t>
            </a:r>
            <a:endParaRPr lang="en-AU" dirty="0"/>
          </a:p>
          <a:p>
            <a:pPr lvl="0"/>
            <a:endParaRPr lang="en-AU" dirty="0"/>
          </a:p>
        </p:txBody>
      </p:sp>
      <p:sp>
        <p:nvSpPr>
          <p:cNvPr id="8" name="Title 7"/>
          <p:cNvSpPr>
            <a:spLocks noGrp="1"/>
          </p:cNvSpPr>
          <p:nvPr>
            <p:ph type="title"/>
          </p:nvPr>
        </p:nvSpPr>
        <p:spPr/>
        <p:txBody>
          <a:bodyPr/>
          <a:lstStyle/>
          <a:p>
            <a:r>
              <a:rPr lang="en-AU" dirty="0" smtClean="0"/>
              <a:t>Slide 7</a:t>
            </a:r>
            <a:endParaRPr lang="en-AU" dirty="0"/>
          </a:p>
        </p:txBody>
      </p:sp>
    </p:spTree>
    <p:extLst>
      <p:ext uri="{BB962C8B-B14F-4D97-AF65-F5344CB8AC3E}">
        <p14:creationId xmlns:p14="http://schemas.microsoft.com/office/powerpoint/2010/main" val="428031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0-#ppt_w/2"/>
                                          </p:val>
                                        </p:tav>
                                        <p:tav tm="100000">
                                          <p:val>
                                            <p:strVal val="#ppt_x"/>
                                          </p:val>
                                        </p:tav>
                                      </p:tavLst>
                                    </p:anim>
                                    <p:anim calcmode="lin" valueType="num">
                                      <p:cBhvr additive="base">
                                        <p:cTn id="8" dur="1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12"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 fill="hold"/>
                                        <p:tgtEl>
                                          <p:spTgt spid="6"/>
                                        </p:tgtEl>
                                        <p:attrNameLst>
                                          <p:attrName>ppt_x</p:attrName>
                                        </p:attrNameLst>
                                      </p:cBhvr>
                                      <p:tavLst>
                                        <p:tav tm="0">
                                          <p:val>
                                            <p:strVal val="0-#ppt_w/2"/>
                                          </p:val>
                                        </p:tav>
                                        <p:tav tm="100000">
                                          <p:val>
                                            <p:strVal val="#ppt_x"/>
                                          </p:val>
                                        </p:tav>
                                      </p:tavLst>
                                    </p:anim>
                                    <p:anim calcmode="lin" valueType="num">
                                      <p:cBhvr additive="base">
                                        <p:cTn id="16" dur="1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6167045"/>
            <a:ext cx="8208912" cy="646331"/>
          </a:xfrm>
          <a:prstGeom prst="rect">
            <a:avLst/>
          </a:prstGeom>
        </p:spPr>
        <p:txBody>
          <a:bodyPr wrap="square">
            <a:spAutoFit/>
          </a:bodyPr>
          <a:lstStyle/>
          <a:p>
            <a:pPr lvl="0"/>
            <a:r>
              <a:rPr lang="en-AU" dirty="0" smtClean="0"/>
              <a:t>Can you see the influences of Colin </a:t>
            </a:r>
            <a:r>
              <a:rPr lang="en-AU" dirty="0" err="1" smtClean="0"/>
              <a:t>Lanceley</a:t>
            </a:r>
            <a:r>
              <a:rPr lang="en-AU" dirty="0" smtClean="0"/>
              <a:t>?</a:t>
            </a:r>
            <a:endParaRPr lang="en-AU" dirty="0"/>
          </a:p>
          <a:p>
            <a:pPr lvl="0"/>
            <a:endParaRPr lang="en-AU" dirty="0"/>
          </a:p>
        </p:txBody>
      </p:sp>
      <p:pic>
        <p:nvPicPr>
          <p:cNvPr id="8194" name="Picture 2" descr="A collage of predomionately black and white shapes on a black background. A red circle and red wooden numerals 2, 5, 3, 7, and 4 are glued over the shapes." titl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52" y="194810"/>
            <a:ext cx="6478695"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AU" dirty="0" smtClean="0"/>
              <a:t>Slide 8</a:t>
            </a:r>
            <a:endParaRPr lang="en-AU" dirty="0"/>
          </a:p>
        </p:txBody>
      </p:sp>
    </p:spTree>
    <p:extLst>
      <p:ext uri="{BB962C8B-B14F-4D97-AF65-F5344CB8AC3E}">
        <p14:creationId xmlns:p14="http://schemas.microsoft.com/office/powerpoint/2010/main" val="91807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6167045"/>
            <a:ext cx="8208912" cy="646331"/>
          </a:xfrm>
          <a:prstGeom prst="rect">
            <a:avLst/>
          </a:prstGeom>
        </p:spPr>
        <p:txBody>
          <a:bodyPr wrap="square">
            <a:spAutoFit/>
          </a:bodyPr>
          <a:lstStyle/>
          <a:p>
            <a:pPr lvl="0"/>
            <a:r>
              <a:rPr lang="en-AU" dirty="0" smtClean="0"/>
              <a:t>Did you see these features?</a:t>
            </a:r>
            <a:endParaRPr lang="en-AU" dirty="0"/>
          </a:p>
          <a:p>
            <a:pPr lvl="0"/>
            <a:endParaRPr lang="en-AU" dirty="0"/>
          </a:p>
        </p:txBody>
      </p:sp>
      <p:pic>
        <p:nvPicPr>
          <p:cNvPr id="8194" name="Picture 2" descr="A collage of predomionately black and white shapes on a black background. A red circle and red wooden numerals 2, 5, 3, 7, and 4 are glued over the shapes." titl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52" y="194810"/>
            <a:ext cx="6478695"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AU" dirty="0" smtClean="0"/>
              <a:t>Slide 8</a:t>
            </a:r>
            <a:endParaRPr lang="en-AU" dirty="0"/>
          </a:p>
        </p:txBody>
      </p:sp>
      <p:sp>
        <p:nvSpPr>
          <p:cNvPr id="5" name="Right Arrow 4" descr="White arrow pointing at a black background used to contrast with the imagery on the painting." title="Arrow"/>
          <p:cNvSpPr/>
          <p:nvPr/>
        </p:nvSpPr>
        <p:spPr>
          <a:xfrm rot="18857660">
            <a:off x="2210377" y="4392045"/>
            <a:ext cx="1232703" cy="359222"/>
          </a:xfrm>
          <a:prstGeom prst="rightArrow">
            <a:avLst>
              <a:gd name="adj1" fmla="val 50000"/>
              <a:gd name="adj2" fmla="val 1297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endParaRPr>
          </a:p>
        </p:txBody>
      </p:sp>
      <p:sp>
        <p:nvSpPr>
          <p:cNvPr id="6" name="Right Arrow 5" descr="White arrow pointing at 3D objects used on the artwork." title="Arrow"/>
          <p:cNvSpPr/>
          <p:nvPr/>
        </p:nvSpPr>
        <p:spPr>
          <a:xfrm rot="12618526">
            <a:off x="5010446" y="2635378"/>
            <a:ext cx="1232703" cy="359222"/>
          </a:xfrm>
          <a:prstGeom prst="rightArrow">
            <a:avLst>
              <a:gd name="adj1" fmla="val 50000"/>
              <a:gd name="adj2" fmla="val 1297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endParaRPr>
          </a:p>
        </p:txBody>
      </p:sp>
      <p:sp>
        <p:nvSpPr>
          <p:cNvPr id="3" name="TextBox 2"/>
          <p:cNvSpPr txBox="1"/>
          <p:nvPr/>
        </p:nvSpPr>
        <p:spPr>
          <a:xfrm>
            <a:off x="5567617" y="3275427"/>
            <a:ext cx="1897531" cy="415498"/>
          </a:xfrm>
          <a:prstGeom prst="rect">
            <a:avLst/>
          </a:prstGeom>
          <a:solidFill>
            <a:schemeClr val="bg1"/>
          </a:solidFill>
          <a:ln>
            <a:solidFill>
              <a:schemeClr val="tx1"/>
            </a:solidFill>
          </a:ln>
        </p:spPr>
        <p:txBody>
          <a:bodyPr wrap="square" rtlCol="0">
            <a:spAutoFit/>
          </a:bodyPr>
          <a:lstStyle/>
          <a:p>
            <a:r>
              <a:rPr lang="en-AU" sz="1050" dirty="0" smtClean="0"/>
              <a:t>As in Colin </a:t>
            </a:r>
            <a:r>
              <a:rPr lang="en-AU" sz="1050" dirty="0" err="1" smtClean="0"/>
              <a:t>Lanceley’s</a:t>
            </a:r>
            <a:r>
              <a:rPr lang="en-AU" sz="1050" dirty="0" smtClean="0"/>
              <a:t> painting, 3D objects have been included.</a:t>
            </a:r>
            <a:endParaRPr lang="en-AU" sz="1050" dirty="0"/>
          </a:p>
        </p:txBody>
      </p:sp>
      <p:sp>
        <p:nvSpPr>
          <p:cNvPr id="8" name="TextBox 7"/>
          <p:cNvSpPr txBox="1"/>
          <p:nvPr/>
        </p:nvSpPr>
        <p:spPr>
          <a:xfrm>
            <a:off x="1907704" y="5131596"/>
            <a:ext cx="2088232" cy="415498"/>
          </a:xfrm>
          <a:prstGeom prst="rect">
            <a:avLst/>
          </a:prstGeom>
          <a:solidFill>
            <a:schemeClr val="bg1"/>
          </a:solidFill>
          <a:ln>
            <a:solidFill>
              <a:schemeClr val="tx1"/>
            </a:solidFill>
          </a:ln>
        </p:spPr>
        <p:txBody>
          <a:bodyPr wrap="square" rtlCol="0">
            <a:spAutoFit/>
          </a:bodyPr>
          <a:lstStyle/>
          <a:p>
            <a:r>
              <a:rPr lang="en-AU" sz="1050" dirty="0"/>
              <a:t>As in Colin </a:t>
            </a:r>
            <a:r>
              <a:rPr lang="en-AU" sz="1050" dirty="0" err="1"/>
              <a:t>Lanceley’s</a:t>
            </a:r>
            <a:r>
              <a:rPr lang="en-AU" sz="1050" dirty="0"/>
              <a:t> </a:t>
            </a:r>
            <a:r>
              <a:rPr lang="en-AU" sz="1050" dirty="0" smtClean="0"/>
              <a:t>painting </a:t>
            </a:r>
            <a:r>
              <a:rPr lang="en-AU" sz="1050" dirty="0"/>
              <a:t>a black background has been used. </a:t>
            </a:r>
          </a:p>
        </p:txBody>
      </p:sp>
    </p:spTree>
    <p:extLst>
      <p:ext uri="{BB962C8B-B14F-4D97-AF65-F5344CB8AC3E}">
        <p14:creationId xmlns:p14="http://schemas.microsoft.com/office/powerpoint/2010/main" val="31858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ackyard shapes&amp;quot;&quot;/&gt;&lt;property id=&quot;20307&quot; value=&quot;256&quot;/&gt;&lt;/object&gt;&lt;object type=&quot;3&quot; unique_id=&quot;10005&quot;&gt;&lt;property id=&quot;20148&quot; value=&quot;5&quot;/&gt;&lt;property id=&quot;20300&quot; value=&quot;Slide 2 - &amp;quot;Slide 2&amp;quot;&quot;/&gt;&lt;property id=&quot;20307&quot; value=&quot;257&quot;/&gt;&lt;/object&gt;&lt;object type=&quot;3&quot; unique_id=&quot;10006&quot;&gt;&lt;property id=&quot;20148&quot; value=&quot;5&quot;/&gt;&lt;property id=&quot;20300&quot; value=&quot;Slide 3 - &amp;quot;Slide 3&amp;quot;&quot;/&gt;&lt;property id=&quot;20307&quot; value=&quot;258&quot;/&gt;&lt;/object&gt;&lt;object type=&quot;3&quot; unique_id=&quot;10009&quot;&gt;&lt;property id=&quot;20148&quot; value=&quot;5&quot;/&gt;&lt;property id=&quot;20300&quot; value=&quot;Slide 5 - &amp;quot;Slide 5&amp;quot;&quot;/&gt;&lt;property id=&quot;20307&quot; value=&quot;261&quot;/&gt;&lt;/object&gt;&lt;object type=&quot;3&quot; unique_id=&quot;10011&quot;&gt;&lt;property id=&quot;20148&quot; value=&quot;5&quot;/&gt;&lt;property id=&quot;20300&quot; value=&quot;Slide 6 - &amp;quot;Slide 6&amp;quot;&quot;/&gt;&lt;property id=&quot;20307&quot; value=&quot;266&quot;/&gt;&lt;/object&gt;&lt;object type=&quot;3&quot; unique_id=&quot;10012&quot;&gt;&lt;property id=&quot;20148&quot; value=&quot;5&quot;/&gt;&lt;property id=&quot;20300&quot; value=&quot;Slide 8 - &amp;quot;Slide 8&amp;quot;&quot;/&gt;&lt;property id=&quot;20307&quot; value=&quot;267&quot;/&gt;&lt;/object&gt;&lt;object type=&quot;3&quot; unique_id=&quot;10014&quot;&gt;&lt;property id=&quot;20148&quot; value=&quot;5&quot;/&gt;&lt;property id=&quot;20300&quot; value=&quot;Slide 4 - &amp;quot;Slide 4&amp;quot;&quot;/&gt;&lt;property id=&quot;20307&quot; value=&quot;269&quot;/&gt;&lt;/object&gt;&lt;object type=&quot;3&quot; unique_id=&quot;10211&quot;&gt;&lt;property id=&quot;20148&quot; value=&quot;5&quot;/&gt;&lt;property id=&quot;20300&quot; value=&quot;Slide 7 - &amp;quot;Slide 7&amp;quot;&quot;/&gt;&lt;property id=&quot;20307&quot; value=&quot;273&quot;/&gt;&lt;/object&gt;&lt;object type=&quot;3&quot; unique_id=&quot;10242&quot;&gt;&lt;property id=&quot;20148&quot; value=&quot;5&quot;/&gt;&lt;property id=&quot;20300&quot; value=&quot;Slide 9 - &amp;quot;Slide 8&amp;quot;&quot;/&gt;&lt;property id=&quot;20307&quot; value=&quot;27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352</Words>
  <Application>Microsoft Office PowerPoint</Application>
  <PresentationFormat>On-screen Show (4:3)</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Backyard shapes</vt:lpstr>
      <vt:lpstr>Slide 2</vt:lpstr>
      <vt:lpstr>Slide 3</vt:lpstr>
      <vt:lpstr>Slide 4</vt:lpstr>
      <vt:lpstr>Slide 5</vt:lpstr>
      <vt:lpstr>Slide 6</vt:lpstr>
      <vt:lpstr>Slide 7</vt:lpstr>
      <vt:lpstr>Slide 8</vt:lpstr>
      <vt:lpstr>Slide 8</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back yard</dc:title>
  <dc:creator>Rattey, Ann</dc:creator>
  <cp:lastModifiedBy>Land, Eric</cp:lastModifiedBy>
  <cp:revision>75</cp:revision>
  <dcterms:created xsi:type="dcterms:W3CDTF">2016-08-03T04:17:03Z</dcterms:created>
  <dcterms:modified xsi:type="dcterms:W3CDTF">2017-02-23T04:42:23Z</dcterms:modified>
</cp:coreProperties>
</file>